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146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A3543-AADE-CE48-B177-7532150575AE}" type="datetimeFigureOut">
              <a:rPr lang="it-IT" smtClean="0"/>
              <a:t>19/04/2017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01D3E-C85C-CF41-8124-505797900F0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50819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A3543-AADE-CE48-B177-7532150575AE}" type="datetimeFigureOut">
              <a:rPr lang="it-IT" smtClean="0"/>
              <a:t>19/04/2017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01D3E-C85C-CF41-8124-505797900F0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7107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A3543-AADE-CE48-B177-7532150575AE}" type="datetimeFigureOut">
              <a:rPr lang="it-IT" smtClean="0"/>
              <a:t>19/04/2017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01D3E-C85C-CF41-8124-505797900F0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3236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A3543-AADE-CE48-B177-7532150575AE}" type="datetimeFigureOut">
              <a:rPr lang="it-IT" smtClean="0"/>
              <a:t>19/04/2017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01D3E-C85C-CF41-8124-505797900F0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3523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A3543-AADE-CE48-B177-7532150575AE}" type="datetimeFigureOut">
              <a:rPr lang="it-IT" smtClean="0"/>
              <a:t>19/04/2017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01D3E-C85C-CF41-8124-505797900F0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9212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A3543-AADE-CE48-B177-7532150575AE}" type="datetimeFigureOut">
              <a:rPr lang="it-IT" smtClean="0"/>
              <a:t>19/04/2017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01D3E-C85C-CF41-8124-505797900F0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74533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A3543-AADE-CE48-B177-7532150575AE}" type="datetimeFigureOut">
              <a:rPr lang="it-IT" smtClean="0"/>
              <a:t>19/04/2017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01D3E-C85C-CF41-8124-505797900F0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5524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A3543-AADE-CE48-B177-7532150575AE}" type="datetimeFigureOut">
              <a:rPr lang="it-IT" smtClean="0"/>
              <a:t>19/04/2017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01D3E-C85C-CF41-8124-505797900F0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2337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A3543-AADE-CE48-B177-7532150575AE}" type="datetimeFigureOut">
              <a:rPr lang="it-IT" smtClean="0"/>
              <a:t>19/04/2017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01D3E-C85C-CF41-8124-505797900F0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9640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A3543-AADE-CE48-B177-7532150575AE}" type="datetimeFigureOut">
              <a:rPr lang="it-IT" smtClean="0"/>
              <a:t>19/04/2017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01D3E-C85C-CF41-8124-505797900F0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98384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A3543-AADE-CE48-B177-7532150575AE}" type="datetimeFigureOut">
              <a:rPr lang="it-IT" smtClean="0"/>
              <a:t>19/04/2017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01D3E-C85C-CF41-8124-505797900F0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4947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DA3543-AADE-CE48-B177-7532150575AE}" type="datetimeFigureOut">
              <a:rPr lang="it-IT" smtClean="0"/>
              <a:t>19/04/2017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A01D3E-C85C-CF41-8124-505797900F0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558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94241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57786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17549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14485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73259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51071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54798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796716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Presentació en pantalla (4:3)</PresentationFormat>
  <Paragraphs>0</Paragraphs>
  <Slides>8</Slides>
  <Notes>0</Notes>
  <HiddenSlides>0</HiddenSlides>
  <MMClips>0</MMClips>
  <ScaleCrop>false</ScaleCrop>
  <HeadingPairs>
    <vt:vector size="6" baseType="variant">
      <vt:variant>
        <vt:lpstr>Tipus de lletra utilitzats</vt:lpstr>
      </vt:variant>
      <vt:variant>
        <vt:i4>2</vt:i4>
      </vt:variant>
      <vt:variant>
        <vt:lpstr>Tema</vt:lpstr>
      </vt:variant>
      <vt:variant>
        <vt:i4>1</vt:i4>
      </vt:variant>
      <vt:variant>
        <vt:lpstr>Títols de les diapositives</vt:lpstr>
      </vt:variant>
      <vt:variant>
        <vt:i4>8</vt:i4>
      </vt:variant>
    </vt:vector>
  </HeadingPairs>
  <TitlesOfParts>
    <vt:vector size="11" baseType="lpstr">
      <vt:lpstr>Arial</vt:lpstr>
      <vt:lpstr>Calibri</vt:lpstr>
      <vt:lpstr>Tema di Office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Leonardo Alfonsi</dc:creator>
  <cp:lastModifiedBy>Marina Di Masso Tarditti</cp:lastModifiedBy>
  <cp:revision>1</cp:revision>
  <dcterms:created xsi:type="dcterms:W3CDTF">2017-04-19T12:00:27Z</dcterms:created>
  <dcterms:modified xsi:type="dcterms:W3CDTF">2017-04-19T12:29:41Z</dcterms:modified>
</cp:coreProperties>
</file>