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0553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3338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4477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9726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1696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4129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7094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3825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202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7380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795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7561-66ED-4BAD-AF41-C6D1BEF1DEA0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3E3CF-1C6F-4529-8383-498FFEB1577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7318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Steering</a:t>
            </a:r>
            <a:r>
              <a:rPr lang="ca-ES" sz="1400" dirty="0" smtClean="0"/>
              <a:t> </a:t>
            </a:r>
            <a:r>
              <a:rPr lang="ca-ES" sz="1400" dirty="0" err="1" smtClean="0"/>
              <a:t>Committee</a:t>
            </a:r>
            <a:r>
              <a:rPr lang="ca-ES" sz="1400" dirty="0" smtClean="0"/>
              <a:t> Meeting</a:t>
            </a:r>
            <a:r>
              <a:rPr lang="ca-ES" sz="1400" dirty="0" smtClean="0"/>
              <a:t>. </a:t>
            </a:r>
            <a:r>
              <a:rPr lang="ca-ES" sz="1400" dirty="0" smtClean="0"/>
              <a:t>Bristol, </a:t>
            </a:r>
            <a:r>
              <a:rPr lang="ca-ES" sz="1400" dirty="0" err="1" smtClean="0"/>
              <a:t>April</a:t>
            </a:r>
            <a:r>
              <a:rPr lang="ca-ES" sz="1400" dirty="0" smtClean="0"/>
              <a:t> 12th, 2017 </a:t>
            </a:r>
            <a:r>
              <a:rPr lang="ca-ES" sz="1400" dirty="0" smtClean="0"/>
              <a:t>·</a:t>
            </a:r>
            <a:endParaRPr lang="ca-ES" sz="1400" dirty="0"/>
          </a:p>
        </p:txBody>
      </p:sp>
      <p:sp>
        <p:nvSpPr>
          <p:cNvPr id="3" name="QuadreDeText 2"/>
          <p:cNvSpPr txBox="1"/>
          <p:nvPr/>
        </p:nvSpPr>
        <p:spPr>
          <a:xfrm>
            <a:off x="820883" y="60044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2400" b="1" dirty="0" smtClean="0">
                <a:solidFill>
                  <a:srgbClr val="CC0099"/>
                </a:solidFill>
              </a:rPr>
              <a:t>WPX </a:t>
            </a:r>
            <a:r>
              <a:rPr lang="ca-ES" sz="2400" b="1" i="1" dirty="0" err="1" smtClean="0">
                <a:solidFill>
                  <a:srgbClr val="CC0099"/>
                </a:solidFill>
              </a:rPr>
              <a:t>name</a:t>
            </a:r>
            <a:r>
              <a:rPr lang="ca-ES" sz="2400" b="1" i="1" dirty="0" smtClean="0">
                <a:solidFill>
                  <a:srgbClr val="CC0099"/>
                </a:solidFill>
              </a:rPr>
              <a:t> of </a:t>
            </a:r>
            <a:r>
              <a:rPr lang="ca-ES" sz="2400" b="1" i="1" dirty="0" err="1" smtClean="0">
                <a:solidFill>
                  <a:srgbClr val="CC0099"/>
                </a:solidFill>
              </a:rPr>
              <a:t>workpackage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831273" y="1398751"/>
            <a:ext cx="87595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smtClean="0"/>
              <a:t>Task X.Y </a:t>
            </a:r>
            <a:r>
              <a:rPr lang="en-IE" sz="2000" b="1" i="1" dirty="0" smtClean="0"/>
              <a:t>name of the task</a:t>
            </a:r>
          </a:p>
          <a:p>
            <a:endParaRPr lang="en-IE" sz="2000" i="1" dirty="0" smtClean="0">
              <a:solidFill>
                <a:srgbClr val="002060"/>
              </a:solidFill>
            </a:endParaRPr>
          </a:p>
          <a:p>
            <a:r>
              <a:rPr lang="en-IE" i="1" dirty="0" smtClean="0">
                <a:solidFill>
                  <a:srgbClr val="002060"/>
                </a:solidFill>
              </a:rPr>
              <a:t>For each task, please provide the following information:</a:t>
            </a:r>
          </a:p>
          <a:p>
            <a:endParaRPr lang="en-IE" sz="2000" i="1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rgbClr val="002060"/>
                </a:solidFill>
              </a:rPr>
              <a:t>Activities conducted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rgbClr val="002060"/>
                </a:solidFill>
              </a:rPr>
              <a:t>Main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rgbClr val="002060"/>
                </a:solidFill>
              </a:rPr>
              <a:t>Number of participants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rgbClr val="002060"/>
                </a:solidFill>
              </a:rPr>
              <a:t>Deliverables / Milestones completed</a:t>
            </a:r>
            <a:endParaRPr lang="en-I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Office PowerPoint</Application>
  <PresentationFormat>Pantalla panoràmica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 del PowerPoint</vt:lpstr>
    </vt:vector>
  </TitlesOfParts>
  <Company>UOC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Marina Di Masso Tarditti</dc:creator>
  <cp:lastModifiedBy>Marina Di Masso Tarditti</cp:lastModifiedBy>
  <cp:revision>6</cp:revision>
  <dcterms:created xsi:type="dcterms:W3CDTF">2017-03-01T11:42:27Z</dcterms:created>
  <dcterms:modified xsi:type="dcterms:W3CDTF">2017-03-01T11:50:32Z</dcterms:modified>
</cp:coreProperties>
</file>