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5456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9240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0894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9261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556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543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067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9583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5114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967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7264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0CA70-8F67-468C-B40E-16E9F3A9E8DC}" type="datetimeFigureOut">
              <a:rPr lang="ca-ES" smtClean="0"/>
              <a:t>05/10/2016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661E-C9D0-4BEB-88D4-558EC3E4C17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8856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  <p:sp>
        <p:nvSpPr>
          <p:cNvPr id="7" name="QuadreDeText 6"/>
          <p:cNvSpPr txBox="1"/>
          <p:nvPr/>
        </p:nvSpPr>
        <p:spPr>
          <a:xfrm>
            <a:off x="716975" y="1019725"/>
            <a:ext cx="3138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dirty="0" smtClean="0"/>
              <a:t>WPX</a:t>
            </a:r>
          </a:p>
          <a:p>
            <a:r>
              <a:rPr lang="ca-ES" dirty="0" err="1" smtClean="0"/>
              <a:t>Main</a:t>
            </a:r>
            <a:r>
              <a:rPr lang="ca-ES" dirty="0" smtClean="0"/>
              <a:t> </a:t>
            </a:r>
            <a:r>
              <a:rPr lang="ca-ES" dirty="0" err="1"/>
              <a:t>activities</a:t>
            </a:r>
            <a:r>
              <a:rPr lang="ca-ES" dirty="0"/>
              <a:t> </a:t>
            </a:r>
            <a:r>
              <a:rPr lang="ca-ES" dirty="0" err="1" smtClean="0"/>
              <a:t>conducted</a:t>
            </a:r>
            <a:r>
              <a:rPr lang="ca-ES" dirty="0" smtClean="0"/>
              <a:t>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7398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8188" y="1019725"/>
            <a:ext cx="2867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>
                <a:solidFill>
                  <a:srgbClr val="CC0099"/>
                </a:solidFill>
              </a:rPr>
              <a:t>WPX</a:t>
            </a:r>
          </a:p>
          <a:p>
            <a:r>
              <a:rPr lang="en-US" sz="2000" b="1" dirty="0" smtClean="0">
                <a:solidFill>
                  <a:srgbClr val="CC0099"/>
                </a:solidFill>
              </a:rPr>
              <a:t>Main </a:t>
            </a:r>
            <a:r>
              <a:rPr lang="en-US" sz="2000" b="1" dirty="0">
                <a:solidFill>
                  <a:srgbClr val="CC0099"/>
                </a:solidFill>
              </a:rPr>
              <a:t>outputs achieved</a:t>
            </a:r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6" name="QuadreDeText 5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val="29943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65919" y="1019725"/>
            <a:ext cx="3272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>
                <a:solidFill>
                  <a:srgbClr val="CC0099"/>
                </a:solidFill>
              </a:rPr>
              <a:t>WPX</a:t>
            </a:r>
            <a:endParaRPr lang="en-US" sz="2000" b="1" dirty="0" smtClean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CC0099"/>
                </a:solidFill>
              </a:rPr>
              <a:t>Next </a:t>
            </a:r>
            <a:r>
              <a:rPr lang="en-US" sz="2000" b="1" dirty="0">
                <a:solidFill>
                  <a:srgbClr val="CC0099"/>
                </a:solidFill>
              </a:rPr>
              <a:t>activities until Month18</a:t>
            </a:r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6" name="QuadreDeText 5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val="42933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5343" y="1019725"/>
            <a:ext cx="2737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>
                <a:solidFill>
                  <a:srgbClr val="CC0099"/>
                </a:solidFill>
              </a:rPr>
              <a:t>WPX</a:t>
            </a:r>
          </a:p>
          <a:p>
            <a:r>
              <a:rPr lang="en-US" sz="2000" b="1" dirty="0" smtClean="0">
                <a:solidFill>
                  <a:srgbClr val="CC0099"/>
                </a:solidFill>
              </a:rPr>
              <a:t>Identified </a:t>
            </a:r>
            <a:r>
              <a:rPr lang="en-US" sz="2000" b="1" dirty="0">
                <a:solidFill>
                  <a:srgbClr val="CC0099"/>
                </a:solidFill>
              </a:rPr>
              <a:t>challenges</a:t>
            </a:r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6" name="QuadreDeText 5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smtClean="0"/>
              <a:t> Meeting</a:t>
            </a:r>
            <a:r>
              <a:rPr lang="ca-ES" sz="1400" dirty="0" smtClean="0"/>
              <a:t>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val="37520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64</Words>
  <Application>Microsoft Office PowerPoint</Application>
  <PresentationFormat>Pantalla panoràmica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</vt:vector>
  </TitlesOfParts>
  <Company>UOC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Marina Di Masso Tarditti</dc:creator>
  <cp:lastModifiedBy>Marina Di Masso Tarditti</cp:lastModifiedBy>
  <cp:revision>9</cp:revision>
  <dcterms:created xsi:type="dcterms:W3CDTF">2016-10-05T10:27:34Z</dcterms:created>
  <dcterms:modified xsi:type="dcterms:W3CDTF">2016-10-05T10:54:34Z</dcterms:modified>
</cp:coreProperties>
</file>