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ol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ol i text vertical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ol vertical i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ol i objecte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Capçalera de la secció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cte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Només títol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ingut amb llegenda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4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08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tge amb llegenda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52746" y="76789"/>
            <a:ext cx="6607475" cy="2491736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/>
          <p:nvPr/>
        </p:nvSpPr>
        <p:spPr>
          <a:xfrm>
            <a:off x="1270482" y="2385941"/>
            <a:ext cx="10433539" cy="2554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i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Quand tu participes à une activité liée à la science</a:t>
            </a:r>
            <a:r>
              <a:rPr b="0" i="1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1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i="1"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c’est-à-dire, un cours de science, un TP de science, une visite scientifique dans un musée, un festival de science</a:t>
            </a:r>
            <a:r>
              <a:rPr b="0" i="1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r>
              <a:rPr b="0" i="1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2043502" y="4877676"/>
            <a:ext cx="8425960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Qu’est-ce que tu aimes en particulier ?  </a:t>
            </a:r>
            <a:r>
              <a:rPr b="1" lang="en-US" sz="4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Shape 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76183" y="292786"/>
            <a:ext cx="7160556" cy="270030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Shape 92"/>
          <p:cNvSpPr txBox="1"/>
          <p:nvPr>
            <p:ph type="title"/>
          </p:nvPr>
        </p:nvSpPr>
        <p:spPr>
          <a:xfrm>
            <a:off x="194727" y="233031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-5080" lvl="0" marL="44958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mbria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 </a:t>
            </a:r>
            <a:br>
              <a:rPr b="0" i="0" lang="en-US" sz="3959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br>
              <a:rPr b="0" i="0" lang="en-US" sz="3959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0" i="1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i="1" lang="en-US" sz="3959"/>
              <a:t>maginez que vous deviez concevoir une activité scientifique pour une classe...</a:t>
            </a:r>
          </a:p>
        </p:txBody>
      </p:sp>
      <p:sp>
        <p:nvSpPr>
          <p:cNvPr id="93" name="Shape 93"/>
          <p:cNvSpPr/>
          <p:nvPr/>
        </p:nvSpPr>
        <p:spPr>
          <a:xfrm>
            <a:off x="4106044" y="4458871"/>
            <a:ext cx="7652239" cy="19389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Qu’est-ce que vous feriez pour être sûr que toute la classe soit impliquée ? </a:t>
            </a:r>
            <a:br>
              <a:rPr b="1" lang="en-US" sz="400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</a:b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l'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