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73436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5062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8974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1035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8391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8799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0373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4436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55934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13008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3610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7647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t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46" y="76789"/>
            <a:ext cx="6607476" cy="249173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1270482" y="2385941"/>
            <a:ext cx="104335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/>
              <a:t>When </a:t>
            </a:r>
            <a:r>
              <a:rPr lang="en-US" sz="4000" i="1" dirty="0"/>
              <a:t>you are participating in a science-related </a:t>
            </a:r>
            <a:r>
              <a:rPr lang="en-US" sz="4000" i="1" dirty="0" smtClean="0"/>
              <a:t>activity </a:t>
            </a:r>
            <a:r>
              <a:rPr lang="en-US" sz="3200" i="1" dirty="0" smtClean="0"/>
              <a:t>(</a:t>
            </a:r>
            <a:r>
              <a:rPr lang="en-US" sz="3000" i="1" dirty="0" smtClean="0"/>
              <a:t>that </a:t>
            </a:r>
            <a:r>
              <a:rPr lang="en-US" sz="3000" i="1" dirty="0"/>
              <a:t>is, a science class or science lab at school, or a science activity in a museum, in a festival, etc</a:t>
            </a:r>
            <a:r>
              <a:rPr lang="en-US" sz="3200" i="1" dirty="0"/>
              <a:t>.)</a:t>
            </a:r>
            <a:r>
              <a:rPr lang="en-US" sz="4000" i="1" dirty="0"/>
              <a:t>…</a:t>
            </a:r>
            <a:endParaRPr lang="ca-ES" sz="4000" dirty="0"/>
          </a:p>
          <a:p>
            <a:endParaRPr lang="ca-ES" sz="4000" dirty="0"/>
          </a:p>
        </p:txBody>
      </p:sp>
      <p:sp>
        <p:nvSpPr>
          <p:cNvPr id="5" name="Rectangle 4"/>
          <p:cNvSpPr/>
          <p:nvPr/>
        </p:nvSpPr>
        <p:spPr>
          <a:xfrm>
            <a:off x="2043503" y="4877677"/>
            <a:ext cx="84259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What </a:t>
            </a:r>
            <a:r>
              <a:rPr lang="en-US" sz="4000" b="1" dirty="0"/>
              <a:t>are the things you like about it, </a:t>
            </a:r>
            <a:endParaRPr lang="en-US" sz="4000" b="1" dirty="0" smtClean="0"/>
          </a:p>
          <a:p>
            <a:pPr algn="ctr"/>
            <a:r>
              <a:rPr lang="en-US" sz="4000" b="1" dirty="0" smtClean="0"/>
              <a:t>if </a:t>
            </a:r>
            <a:r>
              <a:rPr lang="en-US" sz="4000" b="1" dirty="0"/>
              <a:t>any?  </a:t>
            </a:r>
            <a:r>
              <a:rPr lang="ca-ES" sz="4000" b="1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ca-ES" sz="4000" b="1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72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t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183" y="292786"/>
            <a:ext cx="7160557" cy="270030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94727" y="2330311"/>
            <a:ext cx="10515600" cy="1325563"/>
          </a:xfrm>
        </p:spPr>
        <p:txBody>
          <a:bodyPr>
            <a:normAutofit fontScale="90000"/>
          </a:bodyPr>
          <a:lstStyle/>
          <a:p>
            <a:pPr marL="449580" algn="just">
              <a:spcAft>
                <a:spcPts val="0"/>
              </a:spcAft>
            </a:pPr>
            <a:r>
              <a:rPr lang="en-US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r>
              <a:rPr lang="ca-ES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ca-ES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en-US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i="1" dirty="0" smtClean="0">
                <a:latin typeface="+mn-lt"/>
              </a:rPr>
              <a:t>Imagine that you were </a:t>
            </a:r>
            <a:r>
              <a:rPr lang="en-US" i="1" dirty="0">
                <a:latin typeface="+mn-lt"/>
              </a:rPr>
              <a:t>to design a scientific activity for your </a:t>
            </a:r>
            <a:r>
              <a:rPr lang="en-US" i="1" dirty="0" smtClean="0">
                <a:latin typeface="+mn-lt"/>
              </a:rPr>
              <a:t>classmates…</a:t>
            </a:r>
            <a:endParaRPr lang="ca-ES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06045" y="4458872"/>
            <a:ext cx="765223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H</a:t>
            </a:r>
            <a:r>
              <a:rPr lang="en-US" sz="4000" b="1" dirty="0" smtClean="0"/>
              <a:t>ow </a:t>
            </a:r>
            <a:r>
              <a:rPr lang="en-US" sz="4000" b="1" dirty="0"/>
              <a:t>would you do it to make sure to engage them? </a:t>
            </a:r>
            <a:r>
              <a:rPr lang="ca-ES" sz="4000" b="1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ca-ES" sz="4000" b="1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ca-ES" sz="4000" b="1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98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59</Words>
  <Application>Microsoft Office PowerPoint</Application>
  <PresentationFormat>Pantalla panoràmica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6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2</vt:i4>
      </vt:variant>
    </vt:vector>
  </HeadingPairs>
  <TitlesOfParts>
    <vt:vector size="9" baseType="lpstr">
      <vt:lpstr>MS Mincho</vt:lpstr>
      <vt:lpstr>Arial</vt:lpstr>
      <vt:lpstr>Calibri</vt:lpstr>
      <vt:lpstr>Calibri Light</vt:lpstr>
      <vt:lpstr>Cambria</vt:lpstr>
      <vt:lpstr>Times New Roman</vt:lpstr>
      <vt:lpstr>Tema de l'Office</vt:lpstr>
      <vt:lpstr>Presentació del PowerPoint</vt:lpstr>
      <vt:lpstr>   Imagine that you were to design a scientific activity for your classmates…</vt:lpstr>
    </vt:vector>
  </TitlesOfParts>
  <Company>UAB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Maria Heras Lopez</dc:creator>
  <cp:lastModifiedBy>Maria Heras Lopez</cp:lastModifiedBy>
  <cp:revision>6</cp:revision>
  <dcterms:created xsi:type="dcterms:W3CDTF">2016-02-23T09:32:42Z</dcterms:created>
  <dcterms:modified xsi:type="dcterms:W3CDTF">2016-02-23T12:13:58Z</dcterms:modified>
</cp:coreProperties>
</file>