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343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506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974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1035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8391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8799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373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443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593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300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3610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01494-B985-477E-94F7-29274F6EAEF5}" type="datetimeFigureOut">
              <a:rPr lang="ca-ES" smtClean="0"/>
              <a:t>23/02/2016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FC2E1-D897-4947-9120-08A8A03C4B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47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tge 6"/>
          <p:cNvPicPr>
            <a:picLocks noChangeAspect="1"/>
          </p:cNvPicPr>
          <p:nvPr/>
        </p:nvPicPr>
        <p:blipFill>
          <a:blip r:embed="rId2">
            <a:lum bright="20000" contrast="-20000"/>
          </a:blip>
          <a:stretch>
            <a:fillRect/>
          </a:stretch>
        </p:blipFill>
        <p:spPr>
          <a:xfrm>
            <a:off x="2815652" y="2709876"/>
            <a:ext cx="6990510" cy="26361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64029" y="758288"/>
            <a:ext cx="1045823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spcAft>
                <a:spcPts val="0"/>
              </a:spcAft>
            </a:pP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participes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una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activitat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sobre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ciència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a-ES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(com una classe, o al laboratori, o en activitats de ciència a museus</a:t>
            </a:r>
            <a:r>
              <a:rPr lang="ca-ES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a-ES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 festivals, ...)</a:t>
            </a:r>
            <a:r>
              <a:rPr lang="ca-ES" sz="4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  <a:r>
              <a:rPr lang="ca-E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ca-ES" sz="40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4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ca-ES" sz="40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1858" y="5346057"/>
            <a:ext cx="10118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Què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ha de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tenir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l’activitat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per a que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t’agradi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r>
              <a:rPr lang="ca-ES" sz="4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ca-ES" sz="4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ca-E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a-ES" sz="40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/>
          <p:cNvPicPr>
            <a:picLocks noChangeAspect="1"/>
          </p:cNvPicPr>
          <p:nvPr/>
        </p:nvPicPr>
        <p:blipFill>
          <a:blip r:embed="rId2">
            <a:lum bright="23000" contrast="-28000"/>
          </a:blip>
          <a:stretch>
            <a:fillRect/>
          </a:stretch>
        </p:blipFill>
        <p:spPr>
          <a:xfrm>
            <a:off x="0" y="315686"/>
            <a:ext cx="6544677" cy="2468053"/>
          </a:xfrm>
          <a:prstGeom prst="rect">
            <a:avLst/>
          </a:prstGeom>
        </p:spPr>
      </p:pic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30454" y="2947025"/>
            <a:ext cx="11941629" cy="1325563"/>
          </a:xfrm>
        </p:spPr>
        <p:txBody>
          <a:bodyPr>
            <a:normAutofit fontScale="90000"/>
          </a:bodyPr>
          <a:lstStyle/>
          <a:p>
            <a:pPr marL="449580">
              <a:spcAft>
                <a:spcPts val="0"/>
              </a:spcAft>
            </a:pPr>
            <a:r>
              <a:rPr lang="en-US" dirty="0" smtClean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ca-ES" dirty="0" smtClean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ca-ES" dirty="0" smtClean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dirty="0" smtClean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en-US" dirty="0" smtClean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Imagina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que has de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dissenyar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una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activitat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sobre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ciència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per les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companyes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companys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classe</a:t>
            </a:r>
            <a: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… </a:t>
            </a:r>
            <a:br>
              <a:rPr lang="en-US" dirty="0" smtClean="0"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ca-ES" dirty="0"/>
          </a:p>
        </p:txBody>
      </p:sp>
      <p:sp>
        <p:nvSpPr>
          <p:cNvPr id="4" name="Rectangle 3"/>
          <p:cNvSpPr/>
          <p:nvPr/>
        </p:nvSpPr>
        <p:spPr>
          <a:xfrm>
            <a:off x="2275150" y="4854474"/>
            <a:ext cx="76522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Què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inclouries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per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assegurar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que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l’activitat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els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motivarà</a:t>
            </a:r>
            <a:r>
              <a:rPr lang="en-U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r>
              <a:rPr lang="ca-E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ca-ES" sz="40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ca-ES" sz="40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46</Words>
  <Application>Microsoft Office PowerPoint</Application>
  <PresentationFormat>Pantalla panoràmica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6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9" baseType="lpstr">
      <vt:lpstr>MS Mincho</vt:lpstr>
      <vt:lpstr>Arial</vt:lpstr>
      <vt:lpstr>Calibri</vt:lpstr>
      <vt:lpstr>Calibri Light</vt:lpstr>
      <vt:lpstr>Cambria</vt:lpstr>
      <vt:lpstr>Times New Roman</vt:lpstr>
      <vt:lpstr>Tema de l'Office</vt:lpstr>
      <vt:lpstr>Presentació del PowerPoint</vt:lpstr>
      <vt:lpstr>   Imagina que has de dissenyar una activitat sobre ciència per les companyes i companys de classe…  </vt:lpstr>
    </vt:vector>
  </TitlesOfParts>
  <Company>UAB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Maria Heras Lopez</dc:creator>
  <cp:lastModifiedBy>Maria Heras Lopez</cp:lastModifiedBy>
  <cp:revision>5</cp:revision>
  <dcterms:created xsi:type="dcterms:W3CDTF">2016-02-23T09:32:42Z</dcterms:created>
  <dcterms:modified xsi:type="dcterms:W3CDTF">2016-02-23T12:25:51Z</dcterms:modified>
</cp:coreProperties>
</file>