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1" r:id="rId3"/>
    <p:sldId id="257" r:id="rId4"/>
    <p:sldId id="264" r:id="rId5"/>
    <p:sldId id="258" r:id="rId6"/>
    <p:sldId id="262" r:id="rId7"/>
    <p:sldId id="259" r:id="rId8"/>
    <p:sldId id="263" r:id="rId9"/>
    <p:sldId id="260" r:id="rId10"/>
    <p:sldId id="265"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96" autoAdjust="0"/>
  </p:normalViewPr>
  <p:slideViewPr>
    <p:cSldViewPr>
      <p:cViewPr varScale="1">
        <p:scale>
          <a:sx n="60" d="100"/>
          <a:sy n="60" d="100"/>
        </p:scale>
        <p:origin x="-1928"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8EFBB8-A086-4F4C-B815-ABFC971A290D}" type="datetimeFigureOut">
              <a:rPr lang="es-ES" smtClean="0"/>
              <a:t>05/01/16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EBCF6C-B61E-4BA8-9D56-FE6B57B10FF7}" type="slidenum">
              <a:rPr lang="es-ES" smtClean="0"/>
              <a:t>‹Nr.›</a:t>
            </a:fld>
            <a:endParaRPr lang="es-ES"/>
          </a:p>
        </p:txBody>
      </p:sp>
    </p:spTree>
    <p:extLst>
      <p:ext uri="{BB962C8B-B14F-4D97-AF65-F5344CB8AC3E}">
        <p14:creationId xmlns:p14="http://schemas.microsoft.com/office/powerpoint/2010/main" val="1780411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Angela</a:t>
            </a:r>
            <a:r>
              <a:rPr lang="es-ES" dirty="0" smtClean="0"/>
              <a:t> </a:t>
            </a:r>
            <a:r>
              <a:rPr lang="es-ES" dirty="0" err="1" smtClean="0"/>
              <a:t>Merkel</a:t>
            </a:r>
            <a:r>
              <a:rPr lang="es-ES" dirty="0" smtClean="0"/>
              <a:t>: </a:t>
            </a:r>
            <a:r>
              <a:rPr lang="en-US" sz="1200" b="0" i="0" kern="1200" dirty="0" smtClean="0">
                <a:solidFill>
                  <a:schemeClr val="tx1"/>
                </a:solidFill>
                <a:effectLst/>
                <a:latin typeface="+mn-lt"/>
                <a:ea typeface="+mn-ea"/>
                <a:cs typeface="+mn-cs"/>
              </a:rPr>
              <a:t>Studied Physics at Leipzig University</a:t>
            </a:r>
          </a:p>
          <a:p>
            <a:r>
              <a:rPr lang="en-US" sz="1200" b="0" i="0" kern="1200" dirty="0" smtClean="0">
                <a:solidFill>
                  <a:schemeClr val="tx1"/>
                </a:solidFill>
                <a:effectLst/>
                <a:latin typeface="+mn-lt"/>
                <a:ea typeface="+mn-ea"/>
                <a:cs typeface="+mn-cs"/>
              </a:rPr>
              <a:t>Member of the academic staff at the Central Institute of Physical Chemistry at the Academy of Sciences</a:t>
            </a:r>
          </a:p>
          <a:p>
            <a:r>
              <a:rPr lang="es-ES" sz="1200" b="0" i="0" kern="1200" dirty="0" err="1" smtClean="0">
                <a:solidFill>
                  <a:schemeClr val="tx1"/>
                </a:solidFill>
                <a:effectLst/>
                <a:latin typeface="+mn-lt"/>
                <a:ea typeface="+mn-ea"/>
                <a:cs typeface="+mn-cs"/>
              </a:rPr>
              <a:t>Awarded</a:t>
            </a:r>
            <a:r>
              <a:rPr lang="es-ES" sz="1200" b="0" i="0" kern="1200" dirty="0" smtClean="0">
                <a:solidFill>
                  <a:schemeClr val="tx1"/>
                </a:solidFill>
                <a:effectLst/>
                <a:latin typeface="+mn-lt"/>
                <a:ea typeface="+mn-ea"/>
                <a:cs typeface="+mn-cs"/>
              </a:rPr>
              <a:t> a </a:t>
            </a:r>
            <a:r>
              <a:rPr lang="es-ES" sz="1200" b="0" i="0" kern="1200" dirty="0" err="1" smtClean="0">
                <a:solidFill>
                  <a:schemeClr val="tx1"/>
                </a:solidFill>
                <a:effectLst/>
                <a:latin typeface="+mn-lt"/>
                <a:ea typeface="+mn-ea"/>
                <a:cs typeface="+mn-cs"/>
              </a:rPr>
              <a:t>doctorate</a:t>
            </a:r>
            <a:endParaRPr lang="es-ES" dirty="0"/>
          </a:p>
        </p:txBody>
      </p:sp>
      <p:sp>
        <p:nvSpPr>
          <p:cNvPr id="4" name="3 Marcador de número de diapositiva"/>
          <p:cNvSpPr>
            <a:spLocks noGrp="1"/>
          </p:cNvSpPr>
          <p:nvPr>
            <p:ph type="sldNum" sz="quarter" idx="10"/>
          </p:nvPr>
        </p:nvSpPr>
        <p:spPr/>
        <p:txBody>
          <a:bodyPr/>
          <a:lstStyle/>
          <a:p>
            <a:fld id="{C2EBCF6C-B61E-4BA8-9D56-FE6B57B10FF7}" type="slidenum">
              <a:rPr lang="es-ES" smtClean="0"/>
              <a:t>1</a:t>
            </a:fld>
            <a:endParaRPr lang="es-ES"/>
          </a:p>
        </p:txBody>
      </p:sp>
    </p:spTree>
    <p:extLst>
      <p:ext uri="{BB962C8B-B14F-4D97-AF65-F5344CB8AC3E}">
        <p14:creationId xmlns:p14="http://schemas.microsoft.com/office/powerpoint/2010/main" val="1576626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Lionel </a:t>
            </a:r>
            <a:r>
              <a:rPr lang="es-ES" dirty="0" err="1" smtClean="0"/>
              <a:t>Messi</a:t>
            </a:r>
            <a:r>
              <a:rPr lang="es-ES" dirty="0" smtClean="0"/>
              <a:t>: </a:t>
            </a:r>
          </a:p>
          <a:p>
            <a:r>
              <a:rPr lang="es-ES" dirty="0" smtClean="0"/>
              <a:t>He </a:t>
            </a:r>
            <a:r>
              <a:rPr lang="es-ES" dirty="0" err="1" smtClean="0"/>
              <a:t>abandon</a:t>
            </a:r>
            <a:r>
              <a:rPr lang="es-ES" dirty="0" smtClean="0"/>
              <a:t> </a:t>
            </a:r>
            <a:r>
              <a:rPr lang="es-ES" dirty="0" err="1" smtClean="0"/>
              <a:t>his</a:t>
            </a:r>
            <a:r>
              <a:rPr lang="es-ES" dirty="0" smtClean="0"/>
              <a:t> </a:t>
            </a:r>
            <a:r>
              <a:rPr lang="es-ES" dirty="0" err="1" smtClean="0"/>
              <a:t>studies</a:t>
            </a:r>
            <a:r>
              <a:rPr lang="es-ES" dirty="0" smtClean="0"/>
              <a:t> in </a:t>
            </a:r>
            <a:r>
              <a:rPr lang="es-ES" dirty="0" err="1" smtClean="0"/>
              <a:t>the</a:t>
            </a:r>
            <a:r>
              <a:rPr lang="es-ES" dirty="0" smtClean="0"/>
              <a:t> </a:t>
            </a:r>
            <a:r>
              <a:rPr lang="es-ES" dirty="0" err="1" smtClean="0"/>
              <a:t>last</a:t>
            </a:r>
            <a:r>
              <a:rPr lang="es-ES" dirty="0" smtClean="0"/>
              <a:t> </a:t>
            </a:r>
            <a:r>
              <a:rPr lang="es-ES" dirty="0" err="1" smtClean="0"/>
              <a:t>year</a:t>
            </a:r>
            <a:r>
              <a:rPr lang="es-ES" dirty="0" smtClean="0"/>
              <a:t> of High </a:t>
            </a:r>
            <a:r>
              <a:rPr lang="es-ES" dirty="0" err="1" smtClean="0"/>
              <a:t>School</a:t>
            </a:r>
            <a:r>
              <a:rPr lang="es-ES" dirty="0" smtClean="0"/>
              <a:t>,</a:t>
            </a:r>
            <a:r>
              <a:rPr lang="es-ES" baseline="0" dirty="0" smtClean="0"/>
              <a:t> at 16 </a:t>
            </a:r>
            <a:r>
              <a:rPr lang="es-ES" baseline="0" dirty="0" err="1" smtClean="0"/>
              <a:t>years</a:t>
            </a:r>
            <a:r>
              <a:rPr lang="es-ES" baseline="0" dirty="0" smtClean="0"/>
              <a:t> </a:t>
            </a:r>
            <a:r>
              <a:rPr lang="es-ES" baseline="0" dirty="0" err="1" smtClean="0"/>
              <a:t>old</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C2EBCF6C-B61E-4BA8-9D56-FE6B57B10FF7}" type="slidenum">
              <a:rPr lang="es-ES" smtClean="0"/>
              <a:t>2</a:t>
            </a:fld>
            <a:endParaRPr lang="es-ES"/>
          </a:p>
        </p:txBody>
      </p:sp>
    </p:spTree>
    <p:extLst>
      <p:ext uri="{BB962C8B-B14F-4D97-AF65-F5344CB8AC3E}">
        <p14:creationId xmlns:p14="http://schemas.microsoft.com/office/powerpoint/2010/main" val="3069140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err="1" smtClean="0">
                <a:solidFill>
                  <a:schemeClr val="tx1"/>
                </a:solidFill>
                <a:effectLst/>
                <a:latin typeface="+mn-lt"/>
                <a:ea typeface="+mn-ea"/>
                <a:cs typeface="+mn-cs"/>
              </a:rPr>
              <a:t>Maria</a:t>
            </a:r>
            <a:r>
              <a:rPr lang="es-ES" sz="1200" b="0" i="0" kern="1200" dirty="0" smtClean="0">
                <a:solidFill>
                  <a:schemeClr val="tx1"/>
                </a:solidFill>
                <a:effectLst/>
                <a:latin typeface="+mn-lt"/>
                <a:ea typeface="+mn-ea"/>
                <a:cs typeface="+mn-cs"/>
              </a:rPr>
              <a:t> Bianchi Prada, </a:t>
            </a:r>
            <a:r>
              <a:rPr lang="es-ES" sz="1200" b="0" i="0" kern="1200" dirty="0" err="1" smtClean="0">
                <a:solidFill>
                  <a:schemeClr val="tx1"/>
                </a:solidFill>
                <a:effectLst/>
                <a:latin typeface="+mn-lt"/>
                <a:ea typeface="+mn-ea"/>
                <a:cs typeface="+mn-cs"/>
              </a:rPr>
              <a:t>professionally</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known</a:t>
            </a:r>
            <a:r>
              <a:rPr lang="es-ES" sz="1200" b="0" i="0" kern="1200" dirty="0" smtClean="0">
                <a:solidFill>
                  <a:schemeClr val="tx1"/>
                </a:solidFill>
                <a:effectLst/>
                <a:latin typeface="+mn-lt"/>
                <a:ea typeface="+mn-ea"/>
                <a:cs typeface="+mn-cs"/>
              </a:rPr>
              <a:t> as, </a:t>
            </a:r>
            <a:r>
              <a:rPr lang="es-ES" sz="1200" b="0" i="0" kern="1200" dirty="0" err="1" smtClean="0">
                <a:solidFill>
                  <a:schemeClr val="tx1"/>
                </a:solidFill>
                <a:effectLst/>
                <a:latin typeface="+mn-lt"/>
                <a:ea typeface="+mn-ea"/>
                <a:cs typeface="+mn-cs"/>
              </a:rPr>
              <a:t>Miuccia</a:t>
            </a:r>
            <a:r>
              <a:rPr lang="es-ES" sz="1200" b="0" i="0" kern="1200" dirty="0" smtClean="0">
                <a:solidFill>
                  <a:schemeClr val="tx1"/>
                </a:solidFill>
                <a:effectLst/>
                <a:latin typeface="+mn-lt"/>
                <a:ea typeface="+mn-ea"/>
                <a:cs typeface="+mn-cs"/>
              </a:rPr>
              <a:t> Prada.</a:t>
            </a:r>
          </a:p>
          <a:p>
            <a:r>
              <a:rPr lang="en-US" sz="1200" b="0" i="0" kern="1200" dirty="0" smtClean="0">
                <a:solidFill>
                  <a:schemeClr val="tx1"/>
                </a:solidFill>
                <a:effectLst/>
                <a:latin typeface="+mn-lt"/>
                <a:ea typeface="+mn-ea"/>
                <a:cs typeface="+mn-cs"/>
              </a:rPr>
              <a:t>She has a PhD in Political Science, which she followed with five years studying performing mime.</a:t>
            </a:r>
          </a:p>
          <a:p>
            <a:r>
              <a:rPr lang="en-US" sz="1200" b="0" i="0" kern="1200" dirty="0" err="1" smtClean="0">
                <a:solidFill>
                  <a:schemeClr val="tx1"/>
                </a:solidFill>
                <a:effectLst/>
                <a:latin typeface="+mn-lt"/>
                <a:ea typeface="+mn-ea"/>
                <a:cs typeface="+mn-cs"/>
              </a:rPr>
              <a:t>Miuccia</a:t>
            </a:r>
            <a:r>
              <a:rPr lang="en-US" sz="1200" b="0" i="0" kern="1200" dirty="0" smtClean="0">
                <a:solidFill>
                  <a:schemeClr val="tx1"/>
                </a:solidFill>
                <a:effectLst/>
                <a:latin typeface="+mn-lt"/>
                <a:ea typeface="+mn-ea"/>
                <a:cs typeface="+mn-cs"/>
              </a:rPr>
              <a:t> Prada, has an estimated net worth of $4.2 billion as of May 2015 according to Forbes</a:t>
            </a:r>
            <a:endParaRPr lang="es-ES" dirty="0"/>
          </a:p>
        </p:txBody>
      </p:sp>
      <p:sp>
        <p:nvSpPr>
          <p:cNvPr id="4" name="3 Marcador de número de diapositiva"/>
          <p:cNvSpPr>
            <a:spLocks noGrp="1"/>
          </p:cNvSpPr>
          <p:nvPr>
            <p:ph type="sldNum" sz="quarter" idx="10"/>
          </p:nvPr>
        </p:nvSpPr>
        <p:spPr/>
        <p:txBody>
          <a:bodyPr/>
          <a:lstStyle/>
          <a:p>
            <a:fld id="{C2EBCF6C-B61E-4BA8-9D56-FE6B57B10FF7}" type="slidenum">
              <a:rPr lang="es-ES" smtClean="0"/>
              <a:t>3</a:t>
            </a:fld>
            <a:endParaRPr lang="es-ES"/>
          </a:p>
        </p:txBody>
      </p:sp>
    </p:spTree>
    <p:extLst>
      <p:ext uri="{BB962C8B-B14F-4D97-AF65-F5344CB8AC3E}">
        <p14:creationId xmlns:p14="http://schemas.microsoft.com/office/powerpoint/2010/main" val="161207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Joanne </a:t>
            </a:r>
            <a:r>
              <a:rPr lang="es-ES" dirty="0" err="1" smtClean="0"/>
              <a:t>Rowling</a:t>
            </a:r>
            <a:endParaRPr lang="es-ES" dirty="0" smtClean="0"/>
          </a:p>
          <a:p>
            <a:r>
              <a:rPr lang="en-US" sz="1200" b="0" i="0" kern="1200" dirty="0" smtClean="0">
                <a:solidFill>
                  <a:schemeClr val="tx1"/>
                </a:solidFill>
                <a:effectLst/>
                <a:latin typeface="+mn-lt"/>
                <a:ea typeface="+mn-ea"/>
                <a:cs typeface="+mn-cs"/>
              </a:rPr>
              <a:t>Rowling graduated from </a:t>
            </a:r>
            <a:r>
              <a:rPr lang="en-US" sz="1200" b="0" i="0" kern="1200" dirty="0" err="1" smtClean="0">
                <a:solidFill>
                  <a:schemeClr val="tx1"/>
                </a:solidFill>
                <a:effectLst/>
                <a:latin typeface="+mn-lt"/>
                <a:ea typeface="+mn-ea"/>
                <a:cs typeface="+mn-cs"/>
              </a:rPr>
              <a:t>Wyedean</a:t>
            </a:r>
            <a:r>
              <a:rPr lang="en-US" sz="1200" b="0" i="0" kern="1200" smtClean="0">
                <a:solidFill>
                  <a:schemeClr val="tx1"/>
                </a:solidFill>
                <a:effectLst/>
                <a:latin typeface="+mn-lt"/>
                <a:ea typeface="+mn-ea"/>
                <a:cs typeface="+mn-cs"/>
              </a:rPr>
              <a:t> and began attending Exeter University for her BA in French.</a:t>
            </a:r>
            <a:endParaRPr lang="es-ES" dirty="0"/>
          </a:p>
        </p:txBody>
      </p:sp>
      <p:sp>
        <p:nvSpPr>
          <p:cNvPr id="4" name="3 Marcador de número de diapositiva"/>
          <p:cNvSpPr>
            <a:spLocks noGrp="1"/>
          </p:cNvSpPr>
          <p:nvPr>
            <p:ph type="sldNum" sz="quarter" idx="10"/>
          </p:nvPr>
        </p:nvSpPr>
        <p:spPr/>
        <p:txBody>
          <a:bodyPr/>
          <a:lstStyle/>
          <a:p>
            <a:fld id="{C2EBCF6C-B61E-4BA8-9D56-FE6B57B10FF7}" type="slidenum">
              <a:rPr lang="es-ES" smtClean="0"/>
              <a:t>4</a:t>
            </a:fld>
            <a:endParaRPr lang="es-ES"/>
          </a:p>
        </p:txBody>
      </p:sp>
    </p:spTree>
    <p:extLst>
      <p:ext uri="{BB962C8B-B14F-4D97-AF65-F5344CB8AC3E}">
        <p14:creationId xmlns:p14="http://schemas.microsoft.com/office/powerpoint/2010/main" val="1990989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kern="1200" dirty="0" err="1" smtClean="0">
                <a:solidFill>
                  <a:schemeClr val="tx1"/>
                </a:solidFill>
                <a:effectLst/>
                <a:latin typeface="+mn-lt"/>
                <a:ea typeface="+mn-ea"/>
                <a:cs typeface="+mn-cs"/>
              </a:rPr>
              <a:t>Shaquille</a:t>
            </a:r>
            <a:r>
              <a:rPr lang="es-ES" sz="1200" b="1" i="0" kern="1200" dirty="0" smtClean="0">
                <a:solidFill>
                  <a:schemeClr val="tx1"/>
                </a:solidFill>
                <a:effectLst/>
                <a:latin typeface="+mn-lt"/>
                <a:ea typeface="+mn-ea"/>
                <a:cs typeface="+mn-cs"/>
              </a:rPr>
              <a:t> </a:t>
            </a:r>
            <a:r>
              <a:rPr lang="es-ES" sz="1200" b="1" i="0" kern="1200" dirty="0" err="1" smtClean="0">
                <a:solidFill>
                  <a:schemeClr val="tx1"/>
                </a:solidFill>
                <a:effectLst/>
                <a:latin typeface="+mn-lt"/>
                <a:ea typeface="+mn-ea"/>
                <a:cs typeface="+mn-cs"/>
              </a:rPr>
              <a:t>O’Neal</a:t>
            </a:r>
            <a:endParaRPr lang="es-ES" dirty="0" smtClean="0"/>
          </a:p>
          <a:p>
            <a:r>
              <a:rPr lang="en-US" sz="1200" b="0" i="0" kern="1200" dirty="0" smtClean="0">
                <a:solidFill>
                  <a:schemeClr val="tx1"/>
                </a:solidFill>
                <a:effectLst/>
                <a:latin typeface="+mn-lt"/>
                <a:ea typeface="+mn-ea"/>
                <a:cs typeface="+mn-cs"/>
              </a:rPr>
              <a:t>He earned his B.A. at Louisiana State University, MBA at University of Phoenix, and  </a:t>
            </a:r>
            <a:r>
              <a:rPr lang="en-US" sz="1200" b="0" i="0" kern="1200" dirty="0" err="1" smtClean="0">
                <a:solidFill>
                  <a:schemeClr val="tx1"/>
                </a:solidFill>
                <a:effectLst/>
                <a:latin typeface="+mn-lt"/>
                <a:ea typeface="+mn-ea"/>
                <a:cs typeface="+mn-cs"/>
              </a:rPr>
              <a:t>Ed.D</a:t>
            </a:r>
            <a:r>
              <a:rPr lang="en-US" sz="1200" b="0" i="0" kern="1200" dirty="0" smtClean="0">
                <a:solidFill>
                  <a:schemeClr val="tx1"/>
                </a:solidFill>
                <a:effectLst/>
                <a:latin typeface="+mn-lt"/>
                <a:ea typeface="+mn-ea"/>
                <a:cs typeface="+mn-cs"/>
              </a:rPr>
              <a:t>. (doctorate) at Barry University.</a:t>
            </a:r>
          </a:p>
          <a:p>
            <a:r>
              <a:rPr lang="en-US" sz="1200" b="0" i="0" kern="1200" dirty="0" smtClean="0">
                <a:solidFill>
                  <a:schemeClr val="tx1"/>
                </a:solidFill>
                <a:effectLst/>
                <a:latin typeface="+mn-lt"/>
                <a:ea typeface="+mn-ea"/>
                <a:cs typeface="+mn-cs"/>
              </a:rPr>
              <a:t>His doctoral thesis focused on how CEO’s and business leaders employ humor within the workplace, and the effects of doing so. O’Neal praised his parents for their strong valuing of education, which they instilled in him from a young age – though he left university early to begin playing in the NBA, he returned to earn his first degree from Louisiana State University in 2000</a:t>
            </a:r>
            <a:endParaRPr lang="es-ES" dirty="0"/>
          </a:p>
        </p:txBody>
      </p:sp>
      <p:sp>
        <p:nvSpPr>
          <p:cNvPr id="4" name="3 Marcador de número de diapositiva"/>
          <p:cNvSpPr>
            <a:spLocks noGrp="1"/>
          </p:cNvSpPr>
          <p:nvPr>
            <p:ph type="sldNum" sz="quarter" idx="10"/>
          </p:nvPr>
        </p:nvSpPr>
        <p:spPr/>
        <p:txBody>
          <a:bodyPr/>
          <a:lstStyle/>
          <a:p>
            <a:fld id="{C2EBCF6C-B61E-4BA8-9D56-FE6B57B10FF7}" type="slidenum">
              <a:rPr lang="es-ES" smtClean="0"/>
              <a:t>5</a:t>
            </a:fld>
            <a:endParaRPr lang="es-ES"/>
          </a:p>
        </p:txBody>
      </p:sp>
    </p:spTree>
    <p:extLst>
      <p:ext uri="{BB962C8B-B14F-4D97-AF65-F5344CB8AC3E}">
        <p14:creationId xmlns:p14="http://schemas.microsoft.com/office/powerpoint/2010/main" val="72882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Taylor Swift:</a:t>
            </a:r>
          </a:p>
          <a:p>
            <a:r>
              <a:rPr lang="en-US" sz="1200" b="0" i="0" kern="1200" dirty="0" smtClean="0">
                <a:solidFill>
                  <a:schemeClr val="tx1"/>
                </a:solidFill>
                <a:effectLst/>
                <a:latin typeface="+mn-lt"/>
                <a:ea typeface="+mn-ea"/>
                <a:cs typeface="+mn-cs"/>
              </a:rPr>
              <a:t>She was a junior in high school when she made her debut. She continued high school until there was scheduling conflict. She went on a home schooling program and got her diploma.</a:t>
            </a:r>
            <a:endParaRPr lang="es-ES" dirty="0"/>
          </a:p>
        </p:txBody>
      </p:sp>
      <p:sp>
        <p:nvSpPr>
          <p:cNvPr id="4" name="3 Marcador de número de diapositiva"/>
          <p:cNvSpPr>
            <a:spLocks noGrp="1"/>
          </p:cNvSpPr>
          <p:nvPr>
            <p:ph type="sldNum" sz="quarter" idx="10"/>
          </p:nvPr>
        </p:nvSpPr>
        <p:spPr/>
        <p:txBody>
          <a:bodyPr/>
          <a:lstStyle/>
          <a:p>
            <a:fld id="{C2EBCF6C-B61E-4BA8-9D56-FE6B57B10FF7}" type="slidenum">
              <a:rPr lang="es-ES" smtClean="0"/>
              <a:t>6</a:t>
            </a:fld>
            <a:endParaRPr lang="es-ES"/>
          </a:p>
        </p:txBody>
      </p:sp>
    </p:spTree>
    <p:extLst>
      <p:ext uri="{BB962C8B-B14F-4D97-AF65-F5344CB8AC3E}">
        <p14:creationId xmlns:p14="http://schemas.microsoft.com/office/powerpoint/2010/main" val="3644751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smtClean="0">
                <a:solidFill>
                  <a:schemeClr val="tx1"/>
                </a:solidFill>
                <a:effectLst/>
                <a:latin typeface="+mn-lt"/>
                <a:ea typeface="+mn-ea"/>
                <a:cs typeface="+mn-cs"/>
              </a:rPr>
              <a:t>Dr. Greg </a:t>
            </a:r>
            <a:r>
              <a:rPr lang="es-ES" sz="1200" b="0" i="0" kern="1200" dirty="0" err="1" smtClean="0">
                <a:solidFill>
                  <a:schemeClr val="tx1"/>
                </a:solidFill>
                <a:effectLst/>
                <a:latin typeface="+mn-lt"/>
                <a:ea typeface="+mn-ea"/>
                <a:cs typeface="+mn-cs"/>
              </a:rPr>
              <a:t>Graffin</a:t>
            </a:r>
            <a:endParaRPr lang="es-ES" sz="1200" b="0" i="0" kern="1200" dirty="0" smtClean="0">
              <a:solidFill>
                <a:schemeClr val="tx1"/>
              </a:solidFill>
              <a:effectLst/>
              <a:latin typeface="+mn-lt"/>
              <a:ea typeface="+mn-ea"/>
              <a:cs typeface="+mn-cs"/>
            </a:endParaRPr>
          </a:p>
          <a:p>
            <a:r>
              <a:rPr lang="es-ES" sz="1200" b="0" i="0" kern="1200" dirty="0" err="1" smtClean="0">
                <a:solidFill>
                  <a:schemeClr val="tx1"/>
                </a:solidFill>
                <a:effectLst/>
                <a:latin typeface="+mn-lt"/>
                <a:ea typeface="+mn-ea"/>
                <a:cs typeface="+mn-cs"/>
              </a:rPr>
              <a:t>Dr</a:t>
            </a:r>
            <a:r>
              <a:rPr lang="es-ES" sz="1200" b="0" i="0" kern="1200" dirty="0" smtClean="0">
                <a:solidFill>
                  <a:schemeClr val="tx1"/>
                </a:solidFill>
                <a:effectLst/>
                <a:latin typeface="+mn-lt"/>
                <a:ea typeface="+mn-ea"/>
                <a:cs typeface="+mn-cs"/>
              </a:rPr>
              <a:t> in </a:t>
            </a:r>
            <a:r>
              <a:rPr lang="es-ES" sz="1200" b="0" i="0" kern="1200" dirty="0" err="1" smtClean="0">
                <a:solidFill>
                  <a:schemeClr val="tx1"/>
                </a:solidFill>
                <a:effectLst/>
                <a:latin typeface="+mn-lt"/>
                <a:ea typeface="+mn-ea"/>
                <a:cs typeface="+mn-cs"/>
              </a:rPr>
              <a:t>Zoology</a:t>
            </a:r>
            <a:endParaRPr lang="es-ES" dirty="0"/>
          </a:p>
        </p:txBody>
      </p:sp>
      <p:sp>
        <p:nvSpPr>
          <p:cNvPr id="4" name="3 Marcador de número de diapositiva"/>
          <p:cNvSpPr>
            <a:spLocks noGrp="1"/>
          </p:cNvSpPr>
          <p:nvPr>
            <p:ph type="sldNum" sz="quarter" idx="10"/>
          </p:nvPr>
        </p:nvSpPr>
        <p:spPr/>
        <p:txBody>
          <a:bodyPr/>
          <a:lstStyle/>
          <a:p>
            <a:fld id="{C2EBCF6C-B61E-4BA8-9D56-FE6B57B10FF7}" type="slidenum">
              <a:rPr lang="es-ES" smtClean="0"/>
              <a:t>7</a:t>
            </a:fld>
            <a:endParaRPr lang="es-ES"/>
          </a:p>
        </p:txBody>
      </p:sp>
    </p:spTree>
    <p:extLst>
      <p:ext uri="{BB962C8B-B14F-4D97-AF65-F5344CB8AC3E}">
        <p14:creationId xmlns:p14="http://schemas.microsoft.com/office/powerpoint/2010/main" val="384702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Mark </a:t>
            </a:r>
            <a:r>
              <a:rPr lang="es-ES" dirty="0" err="1" smtClean="0"/>
              <a:t>Zuckerberg</a:t>
            </a:r>
            <a:endParaRPr lang="es-ES" dirty="0" smtClean="0"/>
          </a:p>
          <a:p>
            <a:r>
              <a:rPr lang="en-US" sz="1200" b="0" i="0" kern="1200" dirty="0" smtClean="0">
                <a:solidFill>
                  <a:schemeClr val="tx1"/>
                </a:solidFill>
                <a:effectLst/>
                <a:latin typeface="+mn-lt"/>
                <a:ea typeface="+mn-ea"/>
                <a:cs typeface="+mn-cs"/>
              </a:rPr>
              <a:t>graduating from Phillips Exeter Academy, an exclusive preparatory school, in 2002</a:t>
            </a:r>
          </a:p>
          <a:p>
            <a:r>
              <a:rPr lang="es-ES" sz="1200" b="0" i="0" kern="1200" dirty="0" err="1" smtClean="0">
                <a:solidFill>
                  <a:schemeClr val="tx1"/>
                </a:solidFill>
                <a:effectLst/>
                <a:latin typeface="+mn-lt"/>
                <a:ea typeface="+mn-ea"/>
                <a:cs typeface="+mn-cs"/>
              </a:rPr>
              <a:t>Zuckerberg</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enrolled</a:t>
            </a:r>
            <a:r>
              <a:rPr lang="es-ES" sz="1200" b="0" i="0" kern="1200" dirty="0" smtClean="0">
                <a:solidFill>
                  <a:schemeClr val="tx1"/>
                </a:solidFill>
                <a:effectLst/>
                <a:latin typeface="+mn-lt"/>
                <a:ea typeface="+mn-ea"/>
                <a:cs typeface="+mn-cs"/>
              </a:rPr>
              <a:t> at Harvard </a:t>
            </a:r>
            <a:r>
              <a:rPr lang="es-ES" sz="1200" b="0" i="0" kern="1200" dirty="0" err="1" smtClean="0">
                <a:solidFill>
                  <a:schemeClr val="tx1"/>
                </a:solidFill>
                <a:effectLst/>
                <a:latin typeface="+mn-lt"/>
                <a:ea typeface="+mn-ea"/>
                <a:cs typeface="+mn-cs"/>
              </a:rPr>
              <a:t>University</a:t>
            </a:r>
            <a:r>
              <a:rPr lang="es-E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After his sophomore year, </a:t>
            </a:r>
            <a:r>
              <a:rPr lang="en-US" sz="1200" b="0" i="0" kern="1200" dirty="0" err="1" smtClean="0">
                <a:solidFill>
                  <a:schemeClr val="tx1"/>
                </a:solidFill>
                <a:effectLst/>
                <a:latin typeface="+mn-lt"/>
                <a:ea typeface="+mn-ea"/>
                <a:cs typeface="+mn-cs"/>
              </a:rPr>
              <a:t>Zuckerberg</a:t>
            </a:r>
            <a:r>
              <a:rPr lang="en-US" sz="1200" b="0" i="0" kern="1200" dirty="0" smtClean="0">
                <a:solidFill>
                  <a:schemeClr val="tx1"/>
                </a:solidFill>
                <a:effectLst/>
                <a:latin typeface="+mn-lt"/>
                <a:ea typeface="+mn-ea"/>
                <a:cs typeface="+mn-cs"/>
              </a:rPr>
              <a:t> dropped out of college to devote himself to Facebook full time, moving the company to Palo Alto, California.</a:t>
            </a:r>
            <a:endParaRPr lang="es-ES" dirty="0"/>
          </a:p>
        </p:txBody>
      </p:sp>
      <p:sp>
        <p:nvSpPr>
          <p:cNvPr id="4" name="3 Marcador de número de diapositiva"/>
          <p:cNvSpPr>
            <a:spLocks noGrp="1"/>
          </p:cNvSpPr>
          <p:nvPr>
            <p:ph type="sldNum" sz="quarter" idx="10"/>
          </p:nvPr>
        </p:nvSpPr>
        <p:spPr/>
        <p:txBody>
          <a:bodyPr/>
          <a:lstStyle/>
          <a:p>
            <a:fld id="{C2EBCF6C-B61E-4BA8-9D56-FE6B57B10FF7}" type="slidenum">
              <a:rPr lang="es-ES" smtClean="0"/>
              <a:t>8</a:t>
            </a:fld>
            <a:endParaRPr lang="es-ES"/>
          </a:p>
        </p:txBody>
      </p:sp>
    </p:spTree>
    <p:extLst>
      <p:ext uri="{BB962C8B-B14F-4D97-AF65-F5344CB8AC3E}">
        <p14:creationId xmlns:p14="http://schemas.microsoft.com/office/powerpoint/2010/main" val="2953851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kern="1200" dirty="0" err="1" smtClean="0">
                <a:solidFill>
                  <a:schemeClr val="tx1"/>
                </a:solidFill>
                <a:effectLst/>
                <a:latin typeface="+mn-lt"/>
                <a:ea typeface="+mn-ea"/>
                <a:cs typeface="+mn-cs"/>
              </a:rPr>
              <a:t>Mayim</a:t>
            </a:r>
            <a:r>
              <a:rPr lang="es-ES" sz="1200" b="1" i="0" kern="1200" dirty="0" smtClean="0">
                <a:solidFill>
                  <a:schemeClr val="tx1"/>
                </a:solidFill>
                <a:effectLst/>
                <a:latin typeface="+mn-lt"/>
                <a:ea typeface="+mn-ea"/>
                <a:cs typeface="+mn-cs"/>
              </a:rPr>
              <a:t> </a:t>
            </a:r>
            <a:r>
              <a:rPr lang="es-ES" sz="1200" b="1" i="0" kern="1200" dirty="0" err="1" smtClean="0">
                <a:solidFill>
                  <a:schemeClr val="tx1"/>
                </a:solidFill>
                <a:effectLst/>
                <a:latin typeface="+mn-lt"/>
                <a:ea typeface="+mn-ea"/>
                <a:cs typeface="+mn-cs"/>
              </a:rPr>
              <a:t>Bialik</a:t>
            </a:r>
            <a:endParaRPr lang="es-E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received her master’s degree in neuroscience</a:t>
            </a:r>
            <a:endParaRPr lang="es-ES" dirty="0"/>
          </a:p>
        </p:txBody>
      </p:sp>
      <p:sp>
        <p:nvSpPr>
          <p:cNvPr id="4" name="3 Marcador de número de diapositiva"/>
          <p:cNvSpPr>
            <a:spLocks noGrp="1"/>
          </p:cNvSpPr>
          <p:nvPr>
            <p:ph type="sldNum" sz="quarter" idx="10"/>
          </p:nvPr>
        </p:nvSpPr>
        <p:spPr/>
        <p:txBody>
          <a:bodyPr/>
          <a:lstStyle/>
          <a:p>
            <a:fld id="{C2EBCF6C-B61E-4BA8-9D56-FE6B57B10FF7}" type="slidenum">
              <a:rPr lang="es-ES" smtClean="0"/>
              <a:t>9</a:t>
            </a:fld>
            <a:endParaRPr lang="es-ES"/>
          </a:p>
        </p:txBody>
      </p:sp>
    </p:spTree>
    <p:extLst>
      <p:ext uri="{BB962C8B-B14F-4D97-AF65-F5344CB8AC3E}">
        <p14:creationId xmlns:p14="http://schemas.microsoft.com/office/powerpoint/2010/main" val="161191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51503DC-C33B-486F-B991-5A56D74424A1}" type="datetimeFigureOut">
              <a:rPr lang="es-ES" smtClean="0"/>
              <a:t>05/01/16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F5DE8C6-9684-4074-A73F-0B9597414CD1}" type="slidenum">
              <a:rPr lang="es-ES" smtClean="0"/>
              <a:t>‹Nr.›</a:t>
            </a:fld>
            <a:endParaRPr lang="es-ES"/>
          </a:p>
        </p:txBody>
      </p:sp>
    </p:spTree>
    <p:extLst>
      <p:ext uri="{BB962C8B-B14F-4D97-AF65-F5344CB8AC3E}">
        <p14:creationId xmlns:p14="http://schemas.microsoft.com/office/powerpoint/2010/main" val="368513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51503DC-C33B-486F-B991-5A56D74424A1}" type="datetimeFigureOut">
              <a:rPr lang="es-ES" smtClean="0"/>
              <a:t>05/01/16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F5DE8C6-9684-4074-A73F-0B9597414CD1}" type="slidenum">
              <a:rPr lang="es-ES" smtClean="0"/>
              <a:t>‹Nr.›</a:t>
            </a:fld>
            <a:endParaRPr lang="es-ES"/>
          </a:p>
        </p:txBody>
      </p:sp>
    </p:spTree>
    <p:extLst>
      <p:ext uri="{BB962C8B-B14F-4D97-AF65-F5344CB8AC3E}">
        <p14:creationId xmlns:p14="http://schemas.microsoft.com/office/powerpoint/2010/main" val="177318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51503DC-C33B-486F-B991-5A56D74424A1}" type="datetimeFigureOut">
              <a:rPr lang="es-ES" smtClean="0"/>
              <a:t>05/01/16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F5DE8C6-9684-4074-A73F-0B9597414CD1}" type="slidenum">
              <a:rPr lang="es-ES" smtClean="0"/>
              <a:t>‹Nr.›</a:t>
            </a:fld>
            <a:endParaRPr lang="es-ES"/>
          </a:p>
        </p:txBody>
      </p:sp>
    </p:spTree>
    <p:extLst>
      <p:ext uri="{BB962C8B-B14F-4D97-AF65-F5344CB8AC3E}">
        <p14:creationId xmlns:p14="http://schemas.microsoft.com/office/powerpoint/2010/main" val="5215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51503DC-C33B-486F-B991-5A56D74424A1}" type="datetimeFigureOut">
              <a:rPr lang="es-ES" smtClean="0"/>
              <a:t>05/01/16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F5DE8C6-9684-4074-A73F-0B9597414CD1}" type="slidenum">
              <a:rPr lang="es-ES" smtClean="0"/>
              <a:t>‹Nr.›</a:t>
            </a:fld>
            <a:endParaRPr lang="es-ES"/>
          </a:p>
        </p:txBody>
      </p:sp>
    </p:spTree>
    <p:extLst>
      <p:ext uri="{BB962C8B-B14F-4D97-AF65-F5344CB8AC3E}">
        <p14:creationId xmlns:p14="http://schemas.microsoft.com/office/powerpoint/2010/main" val="138193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51503DC-C33B-486F-B991-5A56D74424A1}" type="datetimeFigureOut">
              <a:rPr lang="es-ES" smtClean="0"/>
              <a:t>05/01/16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F5DE8C6-9684-4074-A73F-0B9597414CD1}" type="slidenum">
              <a:rPr lang="es-ES" smtClean="0"/>
              <a:t>‹Nr.›</a:t>
            </a:fld>
            <a:endParaRPr lang="es-ES"/>
          </a:p>
        </p:txBody>
      </p:sp>
    </p:spTree>
    <p:extLst>
      <p:ext uri="{BB962C8B-B14F-4D97-AF65-F5344CB8AC3E}">
        <p14:creationId xmlns:p14="http://schemas.microsoft.com/office/powerpoint/2010/main" val="237083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51503DC-C33B-486F-B991-5A56D74424A1}" type="datetimeFigureOut">
              <a:rPr lang="es-ES" smtClean="0"/>
              <a:t>05/01/16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F5DE8C6-9684-4074-A73F-0B9597414CD1}" type="slidenum">
              <a:rPr lang="es-ES" smtClean="0"/>
              <a:t>‹Nr.›</a:t>
            </a:fld>
            <a:endParaRPr lang="es-ES"/>
          </a:p>
        </p:txBody>
      </p:sp>
    </p:spTree>
    <p:extLst>
      <p:ext uri="{BB962C8B-B14F-4D97-AF65-F5344CB8AC3E}">
        <p14:creationId xmlns:p14="http://schemas.microsoft.com/office/powerpoint/2010/main" val="407021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51503DC-C33B-486F-B991-5A56D74424A1}" type="datetimeFigureOut">
              <a:rPr lang="es-ES" smtClean="0"/>
              <a:t>05/01/16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F5DE8C6-9684-4074-A73F-0B9597414CD1}" type="slidenum">
              <a:rPr lang="es-ES" smtClean="0"/>
              <a:t>‹Nr.›</a:t>
            </a:fld>
            <a:endParaRPr lang="es-ES"/>
          </a:p>
        </p:txBody>
      </p:sp>
    </p:spTree>
    <p:extLst>
      <p:ext uri="{BB962C8B-B14F-4D97-AF65-F5344CB8AC3E}">
        <p14:creationId xmlns:p14="http://schemas.microsoft.com/office/powerpoint/2010/main" val="366843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51503DC-C33B-486F-B991-5A56D74424A1}" type="datetimeFigureOut">
              <a:rPr lang="es-ES" smtClean="0"/>
              <a:t>05/01/16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F5DE8C6-9684-4074-A73F-0B9597414CD1}" type="slidenum">
              <a:rPr lang="es-ES" smtClean="0"/>
              <a:t>‹Nr.›</a:t>
            </a:fld>
            <a:endParaRPr lang="es-ES"/>
          </a:p>
        </p:txBody>
      </p:sp>
    </p:spTree>
    <p:extLst>
      <p:ext uri="{BB962C8B-B14F-4D97-AF65-F5344CB8AC3E}">
        <p14:creationId xmlns:p14="http://schemas.microsoft.com/office/powerpoint/2010/main" val="388560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51503DC-C33B-486F-B991-5A56D74424A1}" type="datetimeFigureOut">
              <a:rPr lang="es-ES" smtClean="0"/>
              <a:t>05/01/16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F5DE8C6-9684-4074-A73F-0B9597414CD1}" type="slidenum">
              <a:rPr lang="es-ES" smtClean="0"/>
              <a:t>‹Nr.›</a:t>
            </a:fld>
            <a:endParaRPr lang="es-ES"/>
          </a:p>
        </p:txBody>
      </p:sp>
    </p:spTree>
    <p:extLst>
      <p:ext uri="{BB962C8B-B14F-4D97-AF65-F5344CB8AC3E}">
        <p14:creationId xmlns:p14="http://schemas.microsoft.com/office/powerpoint/2010/main" val="43758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51503DC-C33B-486F-B991-5A56D74424A1}" type="datetimeFigureOut">
              <a:rPr lang="es-ES" smtClean="0"/>
              <a:t>05/01/16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F5DE8C6-9684-4074-A73F-0B9597414CD1}" type="slidenum">
              <a:rPr lang="es-ES" smtClean="0"/>
              <a:t>‹Nr.›</a:t>
            </a:fld>
            <a:endParaRPr lang="es-ES"/>
          </a:p>
        </p:txBody>
      </p:sp>
    </p:spTree>
    <p:extLst>
      <p:ext uri="{BB962C8B-B14F-4D97-AF65-F5344CB8AC3E}">
        <p14:creationId xmlns:p14="http://schemas.microsoft.com/office/powerpoint/2010/main" val="417135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51503DC-C33B-486F-B991-5A56D74424A1}" type="datetimeFigureOut">
              <a:rPr lang="es-ES" smtClean="0"/>
              <a:t>05/01/16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F5DE8C6-9684-4074-A73F-0B9597414CD1}" type="slidenum">
              <a:rPr lang="es-ES" smtClean="0"/>
              <a:t>‹Nr.›</a:t>
            </a:fld>
            <a:endParaRPr lang="es-ES"/>
          </a:p>
        </p:txBody>
      </p:sp>
    </p:spTree>
    <p:extLst>
      <p:ext uri="{BB962C8B-B14F-4D97-AF65-F5344CB8AC3E}">
        <p14:creationId xmlns:p14="http://schemas.microsoft.com/office/powerpoint/2010/main" val="41633683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503DC-C33B-486F-B991-5A56D74424A1}" type="datetimeFigureOut">
              <a:rPr lang="es-ES" smtClean="0"/>
              <a:t>05/01/16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DE8C6-9684-4074-A73F-0B9597414CD1}" type="slidenum">
              <a:rPr lang="es-ES" smtClean="0"/>
              <a:t>‹Nr.›</a:t>
            </a:fld>
            <a:endParaRPr lang="es-ES"/>
          </a:p>
        </p:txBody>
      </p:sp>
    </p:spTree>
    <p:extLst>
      <p:ext uri="{BB962C8B-B14F-4D97-AF65-F5344CB8AC3E}">
        <p14:creationId xmlns:p14="http://schemas.microsoft.com/office/powerpoint/2010/main" val="3323576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mericanuestra.com/wp-content/uploads/2015/04/angela-merkel-2011-7-19-10-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79" y="0"/>
            <a:ext cx="10433187" cy="697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0852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Tree>
    <p:extLst>
      <p:ext uri="{BB962C8B-B14F-4D97-AF65-F5344CB8AC3E}">
        <p14:creationId xmlns:p14="http://schemas.microsoft.com/office/powerpoint/2010/main" val="25882418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sbomb.com/wp-content/uploads/2014/10/messi-ball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616" y="-90385"/>
            <a:ext cx="10444565" cy="694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9060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8627" y="3244334"/>
            <a:ext cx="1226746" cy="369332"/>
          </a:xfrm>
          <a:prstGeom prst="rect">
            <a:avLst/>
          </a:prstGeom>
        </p:spPr>
        <p:txBody>
          <a:bodyPr wrap="none">
            <a:spAutoFit/>
          </a:bodyPr>
          <a:lstStyle/>
          <a:p>
            <a:r>
              <a:rPr lang="es-ES" dirty="0" err="1"/>
              <a:t>Miley</a:t>
            </a:r>
            <a:r>
              <a:rPr lang="es-ES" dirty="0"/>
              <a:t> </a:t>
            </a:r>
            <a:r>
              <a:rPr lang="es-ES" dirty="0" err="1"/>
              <a:t>Cirus</a:t>
            </a:r>
            <a:endParaRPr lang="es-ES" dirty="0"/>
          </a:p>
        </p:txBody>
      </p:sp>
      <p:pic>
        <p:nvPicPr>
          <p:cNvPr id="3" name="Imagen 2" descr="prada-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00" y="0"/>
            <a:ext cx="10297144" cy="6841165"/>
          </a:xfrm>
          <a:prstGeom prst="rect">
            <a:avLst/>
          </a:prstGeom>
        </p:spPr>
      </p:pic>
      <p:pic>
        <p:nvPicPr>
          <p:cNvPr id="4" name="Imagen 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6309" y="3861048"/>
            <a:ext cx="4017764" cy="2757580"/>
          </a:xfrm>
          <a:prstGeom prst="rect">
            <a:avLst/>
          </a:prstGeom>
        </p:spPr>
      </p:pic>
    </p:spTree>
    <p:extLst>
      <p:ext uri="{BB962C8B-B14F-4D97-AF65-F5344CB8AC3E}">
        <p14:creationId xmlns:p14="http://schemas.microsoft.com/office/powerpoint/2010/main" val="42437463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1.ibtimes.com/sites/www.ibtimes.com/files/styles/v2_article_large/public/2014/07/08/jk-row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45873"/>
            <a:ext cx="10153128" cy="6942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5646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abcnews.go.com/images/GMA/abc_gma_shaq_120506_w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409" y="4788261"/>
            <a:ext cx="3719736" cy="20923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zaresdeluniverso.com/wp-content/uploads/2015/06/sha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15416"/>
            <a:ext cx="4510722" cy="52884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ges.sportsworldnews.com/data/images/full/2226/shaquille-one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8" y="-459432"/>
            <a:ext cx="5414472" cy="7722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526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taylor-swift-1-6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44" y="-25731"/>
            <a:ext cx="10081120" cy="7560840"/>
          </a:xfrm>
          <a:prstGeom prst="rect">
            <a:avLst/>
          </a:prstGeom>
        </p:spPr>
      </p:pic>
    </p:spTree>
    <p:extLst>
      <p:ext uri="{BB962C8B-B14F-4D97-AF65-F5344CB8AC3E}">
        <p14:creationId xmlns:p14="http://schemas.microsoft.com/office/powerpoint/2010/main" val="2523457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656" y="0"/>
            <a:ext cx="12192000" cy="6858000"/>
          </a:xfrm>
          <a:prstGeom prst="rect">
            <a:avLst/>
          </a:prstGeom>
        </p:spPr>
      </p:pic>
      <p:pic>
        <p:nvPicPr>
          <p:cNvPr id="4100" name="Picture 4" descr="http://www.mejores-planes-viaje-nueva-york.com/wp-content/uploads/2015/03/bad-religion-101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3440283"/>
            <a:ext cx="5050814" cy="341771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thestrangeisbeautiful.com/wp-content/uploads/2015/01/bad-relig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4376" y="0"/>
            <a:ext cx="2544335" cy="16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4390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zu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592" y="-243408"/>
            <a:ext cx="11133993" cy="7389440"/>
          </a:xfrm>
          <a:prstGeom prst="rect">
            <a:avLst/>
          </a:prstGeom>
        </p:spPr>
      </p:pic>
    </p:spTree>
    <p:extLst>
      <p:ext uri="{BB962C8B-B14F-4D97-AF65-F5344CB8AC3E}">
        <p14:creationId xmlns:p14="http://schemas.microsoft.com/office/powerpoint/2010/main" val="25537516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reencrush.com/442/files/2012/08/99632_D044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00"/>
            <a:ext cx="10295863" cy="686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8398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244</Words>
  <Application>Microsoft Macintosh PowerPoint</Application>
  <PresentationFormat>Presentación en pantalla (4:3)</PresentationFormat>
  <Paragraphs>33</Paragraphs>
  <Slides>10</Slides>
  <Notes>9</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Orilo</dc:creator>
  <cp:lastModifiedBy>Angel Gonzalez</cp:lastModifiedBy>
  <cp:revision>18</cp:revision>
  <dcterms:created xsi:type="dcterms:W3CDTF">2015-12-23T15:21:38Z</dcterms:created>
  <dcterms:modified xsi:type="dcterms:W3CDTF">2016-01-05T15:47:48Z</dcterms:modified>
</cp:coreProperties>
</file>