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87" r:id="rId3"/>
    <p:sldId id="260" r:id="rId4"/>
    <p:sldId id="261" r:id="rId5"/>
    <p:sldId id="262" r:id="rId6"/>
    <p:sldId id="263" r:id="rId7"/>
    <p:sldId id="264" r:id="rId8"/>
    <p:sldId id="265" r:id="rId9"/>
    <p:sldId id="280" r:id="rId10"/>
    <p:sldId id="284" r:id="rId11"/>
    <p:sldId id="286" r:id="rId12"/>
    <p:sldId id="285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Myriad Pro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 varScale="1">
        <p:scale>
          <a:sx n="63" d="100"/>
          <a:sy n="63" d="100"/>
        </p:scale>
        <p:origin x="-96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9FFC57C-639B-4784-BA83-2DF79AB1D130}" type="datetimeFigureOut">
              <a:rPr lang="fr-FR"/>
              <a:pPr>
                <a:defRPr/>
              </a:pPr>
              <a:t>12/02/2016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AE044F-28F2-4EC4-B346-CD69F2B48BA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788611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E27C816-96A8-4301-BDCF-304E5928ECC7}" type="slidenum">
              <a:rPr lang="fr-FR" smtClean="0"/>
              <a:pPr/>
              <a:t>6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25592-1688-4EB2-BE12-19D29BEBF449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8A4A4-6641-4C3A-AAB5-97DC3E90B7AB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30136-4EAA-4D90-B6A2-D39EBDEBC7B7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55BD7-9159-4C00-A2EA-AE93C236BBBB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0E1E8-5CCE-4726-8C3D-DFD660371147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ACE1-EDA6-47AE-88A1-9870D5AAAE34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C4D92-967F-4516-B19E-2F7D3D21D778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8F75D-8FC7-4A9F-8698-84FA6BCBAF61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93B65-E2B2-4C20-95A5-C3E6B3C532F1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366D91-0EED-4669-ADCA-6A4754D0418B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A70B7-8D04-4EFF-8685-93C9C2C09074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B0F08-A4F0-4A6B-98CE-F36B9A1EF7B0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E6F3324-305D-40D9-B080-0C0F635C62EF}" type="slidenum">
              <a:rPr lang="it-IT"/>
              <a:pPr>
                <a:defRPr/>
              </a:pPr>
              <a:t>‹N°›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888" y="3573463"/>
            <a:ext cx="1728787" cy="160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611188" y="1052513"/>
            <a:ext cx="561816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/>
              <a:t>Knowing at </a:t>
            </a:r>
            <a:r>
              <a:rPr lang="it-IT" sz="5400"/>
              <a:t>birth</a:t>
            </a:r>
            <a:r>
              <a:rPr lang="it-IT" sz="3600"/>
              <a:t>, </a:t>
            </a:r>
          </a:p>
          <a:p>
            <a:r>
              <a:rPr lang="it-IT" sz="3600"/>
              <a:t>                     how you will </a:t>
            </a:r>
            <a:r>
              <a:rPr lang="it-IT" sz="5400"/>
              <a:t>die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900113" y="1196975"/>
            <a:ext cx="56483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400"/>
              <a:t>Cloning a human being</a:t>
            </a:r>
          </a:p>
        </p:txBody>
      </p:sp>
      <p:pic>
        <p:nvPicPr>
          <p:cNvPr id="2560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275" y="4076700"/>
            <a:ext cx="4689475" cy="205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042988" y="3860800"/>
            <a:ext cx="6740525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/>
              <a:t>Bringing back to</a:t>
            </a:r>
            <a:r>
              <a:rPr lang="it-IT" sz="4800"/>
              <a:t> life</a:t>
            </a:r>
            <a:r>
              <a:rPr lang="it-IT" sz="2800"/>
              <a:t> someone who </a:t>
            </a:r>
          </a:p>
          <a:p>
            <a:r>
              <a:rPr lang="it-IT" sz="2800"/>
              <a:t>has been under </a:t>
            </a:r>
            <a:r>
              <a:rPr lang="it-IT" sz="4400"/>
              <a:t>cryogenic process</a:t>
            </a:r>
          </a:p>
        </p:txBody>
      </p:sp>
      <p:pic>
        <p:nvPicPr>
          <p:cNvPr id="26629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538" y="1484313"/>
            <a:ext cx="377031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5003800" y="1484313"/>
            <a:ext cx="3327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/>
              <a:t>Merging a</a:t>
            </a:r>
            <a:r>
              <a:rPr lang="it-IT" sz="4400"/>
              <a:t> rabbit </a:t>
            </a:r>
          </a:p>
          <a:p>
            <a:r>
              <a:rPr lang="it-IT" sz="3200"/>
              <a:t>with a</a:t>
            </a:r>
            <a:r>
              <a:rPr lang="it-IT" sz="4400"/>
              <a:t> chicken</a:t>
            </a:r>
          </a:p>
        </p:txBody>
      </p:sp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420938"/>
            <a:ext cx="369887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6"/>
          <p:cNvSpPr txBox="1">
            <a:spLocks noChangeArrowheads="1"/>
          </p:cNvSpPr>
          <p:nvPr/>
        </p:nvSpPr>
        <p:spPr bwMode="auto">
          <a:xfrm>
            <a:off x="611188" y="1052513"/>
            <a:ext cx="67849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4400" dirty="0" smtClean="0"/>
              <a:t>Choose the sex of your child</a:t>
            </a:r>
            <a:endParaRPr lang="it-IT" sz="6600" dirty="0"/>
          </a:p>
        </p:txBody>
      </p:sp>
      <p:pic>
        <p:nvPicPr>
          <p:cNvPr id="1026" name="Picture 2" descr="C:\Users\Marilyne\Desktop\child-with-unknown-gen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564904"/>
            <a:ext cx="4252826" cy="282783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042988" y="1157288"/>
            <a:ext cx="64087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Create a human being who will never have heart disease</a:t>
            </a:r>
            <a:endParaRPr lang="it-IT" sz="3600"/>
          </a:p>
        </p:txBody>
      </p:sp>
      <p:pic>
        <p:nvPicPr>
          <p:cNvPr id="1843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5" y="3357563"/>
            <a:ext cx="27178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827088" y="1317625"/>
            <a:ext cx="6804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/>
              <a:t>Create a living organism from inert matter</a:t>
            </a:r>
            <a:endParaRPr lang="it-IT" sz="4000"/>
          </a:p>
        </p:txBody>
      </p:sp>
      <p:pic>
        <p:nvPicPr>
          <p:cNvPr id="19461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2492375"/>
            <a:ext cx="4535487" cy="3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563938" y="1412875"/>
            <a:ext cx="484346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it-IT" sz="3600"/>
              <a:t>Recreating an </a:t>
            </a:r>
          </a:p>
          <a:p>
            <a:pPr algn="r"/>
            <a:r>
              <a:rPr lang="it-IT" sz="6000"/>
              <a:t>extinct species</a:t>
            </a:r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3644900"/>
            <a:ext cx="352901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58888" y="1341438"/>
            <a:ext cx="734536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Create a child who will always </a:t>
            </a:r>
          </a:p>
          <a:p>
            <a:r>
              <a:rPr lang="en-US" sz="3200"/>
              <a:t>be top of the class</a:t>
            </a:r>
            <a:endParaRPr lang="it-IT" sz="3600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3789363"/>
            <a:ext cx="4049712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971550" y="1389063"/>
            <a:ext cx="4862513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/>
              <a:t>Creating a</a:t>
            </a:r>
            <a:r>
              <a:rPr lang="it-IT" sz="3600"/>
              <a:t> </a:t>
            </a:r>
            <a:r>
              <a:rPr lang="it-IT" sz="5000"/>
              <a:t>bacterium </a:t>
            </a:r>
          </a:p>
          <a:p>
            <a:r>
              <a:rPr lang="it-IT" sz="3200"/>
              <a:t>that produce</a:t>
            </a:r>
            <a:r>
              <a:rPr lang="it-IT" sz="3600"/>
              <a:t> </a:t>
            </a:r>
            <a:r>
              <a:rPr lang="it-IT" sz="5000"/>
              <a:t>energy</a:t>
            </a:r>
          </a:p>
        </p:txBody>
      </p:sp>
      <p:pic>
        <p:nvPicPr>
          <p:cNvPr id="2253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997200"/>
            <a:ext cx="2097088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61988" y="1196975"/>
            <a:ext cx="5205412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/>
              <a:t>Inserting the heart of a</a:t>
            </a:r>
            <a:r>
              <a:rPr lang="it-IT" sz="3600"/>
              <a:t> </a:t>
            </a:r>
            <a:r>
              <a:rPr lang="it-IT" sz="5400"/>
              <a:t>pig</a:t>
            </a:r>
            <a:r>
              <a:rPr lang="it-IT" sz="3600"/>
              <a:t> </a:t>
            </a:r>
          </a:p>
          <a:p>
            <a:r>
              <a:rPr lang="it-IT" sz="3600"/>
              <a:t>into a </a:t>
            </a:r>
            <a:r>
              <a:rPr lang="it-IT" sz="5400"/>
              <a:t>human being</a:t>
            </a:r>
          </a:p>
        </p:txBody>
      </p:sp>
      <p:pic>
        <p:nvPicPr>
          <p:cNvPr id="2355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175" y="3868738"/>
            <a:ext cx="418623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900113" y="1147763"/>
            <a:ext cx="5635625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200"/>
              <a:t>Creating a </a:t>
            </a:r>
            <a:r>
              <a:rPr lang="it-IT" sz="4800"/>
              <a:t>custom</a:t>
            </a:r>
            <a:r>
              <a:rPr lang="it-IT" sz="3200"/>
              <a:t> size </a:t>
            </a:r>
            <a:r>
              <a:rPr lang="it-IT" sz="4400"/>
              <a:t>dog</a:t>
            </a:r>
          </a:p>
        </p:txBody>
      </p:sp>
      <p:pic>
        <p:nvPicPr>
          <p:cNvPr id="2458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8138" y="1908175"/>
            <a:ext cx="3186112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2232</TotalTime>
  <Words>88</Words>
  <Application>Microsoft Office PowerPoint</Application>
  <PresentationFormat>Affichage à l'écran (4:3)</PresentationFormat>
  <Paragraphs>20</Paragraphs>
  <Slides>12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Struttura predefinita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Massimiliano Trevisan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Nome utente</dc:creator>
  <cp:lastModifiedBy>Marilyne</cp:lastModifiedBy>
  <cp:revision>49</cp:revision>
  <dcterms:created xsi:type="dcterms:W3CDTF">2010-11-24T20:26:16Z</dcterms:created>
  <dcterms:modified xsi:type="dcterms:W3CDTF">2016-02-12T13:16:34Z</dcterms:modified>
</cp:coreProperties>
</file>