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ca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26" y="3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7D9F05E-BA73-4FDB-65FC-4676FFF3FF1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ca-ES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BB6474BE-63B7-FCE2-07CA-6AC78ECA210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ca-ES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2631A1E-DBB2-7F91-9460-EC9FF36FB7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A8190-D21D-4C4E-A280-9E5BD8F3374B}" type="datetimeFigureOut">
              <a:rPr lang="ca-ES" smtClean="0"/>
              <a:t>8/2/2023</a:t>
            </a:fld>
            <a:endParaRPr lang="ca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8700E8B-755A-4DA4-A7F7-ACDDBCFEA5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5805CAC-0A79-9BAB-E393-EDC54E5549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6C03BE-CBE2-4ED8-83EB-BBF12A4C431B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2683184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9747D47-6093-1CBB-E9FD-0E4D82A699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ca-ES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AA53157D-258B-68BA-8820-87D3CC24C11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ca-ES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EDE9804-DF4B-609D-1CF4-340B608FA8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A8190-D21D-4C4E-A280-9E5BD8F3374B}" type="datetimeFigureOut">
              <a:rPr lang="ca-ES" smtClean="0"/>
              <a:t>8/2/2023</a:t>
            </a:fld>
            <a:endParaRPr lang="ca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B8CD6E0-6D4E-3B93-71D0-D41136578B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34CBDD0-24CD-E281-21B3-2B80E34D40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6C03BE-CBE2-4ED8-83EB-BBF12A4C431B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28734395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921CAEE2-92C0-56C4-2089-014B62FA811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ca-ES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D97A29A1-777A-8CD4-DD93-4CA4D78A137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ca-ES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AB58E9B-4577-29F9-569D-50413BF665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A8190-D21D-4C4E-A280-9E5BD8F3374B}" type="datetimeFigureOut">
              <a:rPr lang="ca-ES" smtClean="0"/>
              <a:t>8/2/2023</a:t>
            </a:fld>
            <a:endParaRPr lang="ca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EBA3CC8-01AA-28FB-2046-B30448F3CF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E5C9603-FDB5-CC0C-8C00-DB7A605E8F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6C03BE-CBE2-4ED8-83EB-BBF12A4C431B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9564685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824CF42-6815-777B-A54E-02644A4CEF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ca-ES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AF678EC-6F99-EF41-0D26-6A3C44AADA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ca-ES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28B4244-DD23-45E1-CF3E-17644D9A20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A8190-D21D-4C4E-A280-9E5BD8F3374B}" type="datetimeFigureOut">
              <a:rPr lang="ca-ES" smtClean="0"/>
              <a:t>8/2/2023</a:t>
            </a:fld>
            <a:endParaRPr lang="ca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E0520E2-50D1-C2E3-4C77-36DF3D61EA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54D1E20-179B-7C05-70F6-5EDE55BCBB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6C03BE-CBE2-4ED8-83EB-BBF12A4C431B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524401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D95D894-8A64-4462-3368-A19088A11B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ca-ES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ECDB9D10-112E-15D9-379A-2F8EF89E5E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16A289B-4998-DB39-D55A-F67D104826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A8190-D21D-4C4E-A280-9E5BD8F3374B}" type="datetimeFigureOut">
              <a:rPr lang="ca-ES" smtClean="0"/>
              <a:t>8/2/2023</a:t>
            </a:fld>
            <a:endParaRPr lang="ca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697A269-5721-5C7C-EE33-22CC15CD57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5975FEA-9BD6-4925-D82A-F96339A0B7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6C03BE-CBE2-4ED8-83EB-BBF12A4C431B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5639001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DCB2CD7-1859-90D1-9115-F6F7555029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ca-ES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D48536B-C3BC-E877-0626-5870019AD86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ca-ES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2BCFEF9F-5D9F-0C4E-4027-5DA7897B7A8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ca-ES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1E21049D-3C5D-1F8B-4ADB-A0E9DC9B29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A8190-D21D-4C4E-A280-9E5BD8F3374B}" type="datetimeFigureOut">
              <a:rPr lang="ca-ES" smtClean="0"/>
              <a:t>8/2/2023</a:t>
            </a:fld>
            <a:endParaRPr lang="ca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648C3557-3F2E-9CB1-4CAE-AA3E0D8949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75BC4B03-D434-9B37-4771-FE1B6B8629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6C03BE-CBE2-4ED8-83EB-BBF12A4C431B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12389558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6813C91-421E-9C0C-754F-71324FB247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ca-ES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3F38FFE1-433E-F0BA-63C6-B138737825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499F2508-6407-F7B2-099F-C4706F6F7A8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ca-ES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C66DCB2B-FDAA-6611-2EAE-C145351DD68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2A65A6A1-2016-BCBD-FA17-BBDB28C0D75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ca-ES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7B13B2AC-F164-CD01-ED27-2E45011E93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A8190-D21D-4C4E-A280-9E5BD8F3374B}" type="datetimeFigureOut">
              <a:rPr lang="ca-ES" smtClean="0"/>
              <a:t>8/2/2023</a:t>
            </a:fld>
            <a:endParaRPr lang="ca-ES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F8EBA640-30BB-875A-2958-4E104D42F8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E54FDA7C-025F-8A9A-2428-AE31C2F90F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6C03BE-CBE2-4ED8-83EB-BBF12A4C431B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27139340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413CAB8-54F2-4692-181B-DCD9EC7996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ca-ES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1B8D1675-CE9C-960C-4C40-6EBCB3C386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A8190-D21D-4C4E-A280-9E5BD8F3374B}" type="datetimeFigureOut">
              <a:rPr lang="ca-ES" smtClean="0"/>
              <a:t>8/2/2023</a:t>
            </a:fld>
            <a:endParaRPr lang="ca-E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977F2853-88B0-AC59-944E-441BC6C93B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2EE830AF-E4E6-0A75-11E3-3947A9CBC9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6C03BE-CBE2-4ED8-83EB-BBF12A4C431B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42131419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9172E1F1-4A93-4400-D09D-01C2B7AA55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A8190-D21D-4C4E-A280-9E5BD8F3374B}" type="datetimeFigureOut">
              <a:rPr lang="ca-ES" smtClean="0"/>
              <a:t>8/2/2023</a:t>
            </a:fld>
            <a:endParaRPr lang="ca-ES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A5B037FF-E30F-AEE3-5C65-FB3771E2F2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ACB91F50-A2EC-EC67-85FA-6EACE2FD97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6C03BE-CBE2-4ED8-83EB-BBF12A4C431B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7847774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44DEE52-1562-9595-64F8-19156B3FD4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ca-ES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8592180-6DBA-E867-C4DA-CA7CCA5524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ca-E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A3A198D1-4918-0CC0-F6F2-2B7E8C41D63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9B6CEB19-11BB-F3C3-5A71-F469720D62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A8190-D21D-4C4E-A280-9E5BD8F3374B}" type="datetimeFigureOut">
              <a:rPr lang="ca-ES" smtClean="0"/>
              <a:t>8/2/2023</a:t>
            </a:fld>
            <a:endParaRPr lang="ca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8A01962E-4B06-D7B8-FA35-9234789870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7CDBDF2F-D979-A350-46AD-6C3D81C16F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6C03BE-CBE2-4ED8-83EB-BBF12A4C431B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26835684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D9914AE-8A7D-B15C-711D-953A6AC062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ca-ES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BA72EB68-309F-50D6-B5FE-312965B4CBF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a-E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AEAB04E2-4884-5DE5-F894-6BDD225ECFA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225E0019-CD4B-5999-11E5-18784B77EE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A8190-D21D-4C4E-A280-9E5BD8F3374B}" type="datetimeFigureOut">
              <a:rPr lang="ca-ES" smtClean="0"/>
              <a:t>8/2/2023</a:t>
            </a:fld>
            <a:endParaRPr lang="ca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C6769FD8-A8AD-A16F-DCBC-F83894F4D4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9350F62F-8D54-F6C2-EF12-FAFE51A08A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6C03BE-CBE2-4ED8-83EB-BBF12A4C431B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17057868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80132D76-03B2-0A5D-D681-702D9954ED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ca-ES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59FA0878-3A6A-ABF2-B5A1-FD5CB064B4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ca-ES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AA8CAB3-F99C-4BAE-2F8A-68A950223E2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4A8190-D21D-4C4E-A280-9E5BD8F3374B}" type="datetimeFigureOut">
              <a:rPr lang="ca-ES" smtClean="0"/>
              <a:t>8/2/2023</a:t>
            </a:fld>
            <a:endParaRPr lang="ca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C7C6A6E-02FF-495F-8F47-52AEA6B5383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a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7522C64-72A3-FA33-C3DF-AB16E4AA61B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6C03BE-CBE2-4ED8-83EB-BBF12A4C431B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9134892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a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 descr="Texto&#10;&#10;Descripción generada automáticamente">
            <a:extLst>
              <a:ext uri="{FF2B5EF4-FFF2-40B4-BE49-F238E27FC236}">
                <a16:creationId xmlns:a16="http://schemas.microsoft.com/office/drawing/2014/main" id="{C1D5DA4C-D539-A170-8ABF-EC9053CEF64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660849" y="1336955"/>
            <a:ext cx="8518849" cy="3852249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39803151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Panorámica</PresentationFormat>
  <Paragraphs>0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Company>UOC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Rosa Borge Bravo</dc:creator>
  <cp:lastModifiedBy>Rosa Borge Bravo</cp:lastModifiedBy>
  <cp:revision>1</cp:revision>
  <dcterms:created xsi:type="dcterms:W3CDTF">2023-02-08T12:51:12Z</dcterms:created>
  <dcterms:modified xsi:type="dcterms:W3CDTF">2023-02-08T12:52:10Z</dcterms:modified>
</cp:coreProperties>
</file>